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3" r:id="rId3"/>
    <p:sldId id="286" r:id="rId4"/>
    <p:sldId id="258" r:id="rId5"/>
    <p:sldId id="282" r:id="rId6"/>
    <p:sldId id="28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79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872" y="728700"/>
            <a:ext cx="8120241" cy="1224136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ТРАДИЦИИ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532016"/>
            <a:ext cx="2610870" cy="3481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" t="2107" b="2359"/>
          <a:stretch/>
        </p:blipFill>
        <p:spPr>
          <a:xfrm>
            <a:off x="4067944" y="2110129"/>
            <a:ext cx="4047764" cy="272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623" y="5013176"/>
            <a:ext cx="8039596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87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9160"/>
          </a:xfrm>
        </p:spPr>
        <p:txBody>
          <a:bodyPr/>
          <a:lstStyle/>
          <a:p>
            <a:pPr algn="ctr"/>
            <a:r>
              <a:rPr lang="ru-RU" sz="4800" b="1" i="1" dirty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традиции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052736"/>
            <a:ext cx="28083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5132">
            <a:off x="1048384" y="3574049"/>
            <a:ext cx="3549348" cy="2860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517194" y="18448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873624"/>
              </a:buClr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возможность сплотиться внутри дома, почувствовать атмосферу теплоты, доверия и стабильности, которые так важны в каждой семье.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68305">
            <a:off x="5162811" y="4583108"/>
            <a:ext cx="2817652" cy="193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529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рабочий\AppData\Local\Microsoft\Windows\Temporary Internet Files\Content.IE5\44OJWB0Q\MP9004438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4423" flipH="1">
            <a:off x="328566" y="456683"/>
            <a:ext cx="2377987" cy="3459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2060848"/>
            <a:ext cx="5472608" cy="427699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Семейные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традиции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дают ребёнку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чувство стабильности окружающего мира. Он знает — что бы ни происходило, в жизни семьи всегда будут оставаться «островки уверенности».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6716" y="620688"/>
            <a:ext cx="6724383" cy="105425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традиции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37" b="8644"/>
          <a:stretch/>
        </p:blipFill>
        <p:spPr>
          <a:xfrm rot="21094134">
            <a:off x="480921" y="3875578"/>
            <a:ext cx="3321228" cy="239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9675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79912" y="2204865"/>
            <a:ext cx="5184576" cy="446449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Традиции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укрепляют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семью и  дарят чувство единения и общности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0542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ЧАСТЬ ЦЕЛОГО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58" r="22571"/>
          <a:stretch/>
        </p:blipFill>
        <p:spPr>
          <a:xfrm rot="21309979">
            <a:off x="575163" y="1838435"/>
            <a:ext cx="3437662" cy="405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911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рабочий\AppData\Local\Microsoft\Windows\Temporary Internet Files\Content.IE5\6SPB5LAO\MP9004438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2110">
            <a:off x="355873" y="4366759"/>
            <a:ext cx="3032786" cy="2018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C:\Users\рабочий\AppData\Local\Microsoft\Windows\Temporary Internet Files\Content.IE5\27S7T3TF\MP9004013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72618"/>
            <a:ext cx="2280288" cy="2851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67310"/>
            <a:ext cx="8964488" cy="4101532"/>
          </a:xfrm>
        </p:spPr>
        <p:txBody>
          <a:bodyPr/>
          <a:lstStyle/>
          <a:p>
            <a:r>
              <a:rPr lang="ru-RU" sz="4000" b="1" i="1" dirty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традиции — не только развлечение и радость для всей семьи. Это своеобразный маячок, свет которого помогает нам плыть по бурному морю жизни. </a:t>
            </a:r>
            <a:r>
              <a:rPr lang="ru-RU" sz="40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Счастливого </a:t>
            </a:r>
            <a:r>
              <a:rPr lang="ru-RU" sz="4000" b="1" i="1" dirty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плавания вам </a:t>
            </a:r>
            <a:r>
              <a:rPr lang="ru-RU" sz="40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b="1" i="1" dirty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вашим близким!</a:t>
            </a:r>
            <a:br>
              <a:rPr lang="ru-RU" sz="4000" b="1" i="1" dirty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i="1" dirty="0">
              <a:solidFill>
                <a:srgbClr val="CE79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5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54713" cy="1584176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rgbClr val="CE79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Формируйте в семье, добрые традиции</a:t>
            </a:r>
            <a:endParaRPr lang="ru-RU" sz="4800" b="1" i="1" dirty="0">
              <a:solidFill>
                <a:srgbClr val="CE79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80" r="18183"/>
          <a:stretch/>
        </p:blipFill>
        <p:spPr>
          <a:xfrm rot="21094328">
            <a:off x="497961" y="2351221"/>
            <a:ext cx="2252202" cy="3461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2567">
            <a:off x="3154191" y="2398490"/>
            <a:ext cx="2106514" cy="2106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2796">
            <a:off x="4544968" y="3202841"/>
            <a:ext cx="4201686" cy="29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692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93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Твердый переплет</vt:lpstr>
      <vt:lpstr>     СЕМЕЙНЫЕ ТРАДИЦИИ </vt:lpstr>
      <vt:lpstr>Семейные традиции</vt:lpstr>
      <vt:lpstr>Семейные традиции </vt:lpstr>
      <vt:lpstr>Я – ЧАСТЬ ЦЕЛОГО</vt:lpstr>
      <vt:lpstr>Семейные традиции — не только развлечение и радость для всей семьи. Это своеобразный маячок, свет которого помогает нам плыть по бурному морю жизни.  Счастливого плавания вам  и вашим близким! </vt:lpstr>
      <vt:lpstr>      Формируйте в семье, добрые традиции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семейных традиций на нравственное воспитание ребёнка</dc:title>
  <dc:creator>рабочий</dc:creator>
  <cp:lastModifiedBy>Admin</cp:lastModifiedBy>
  <cp:revision>25</cp:revision>
  <dcterms:created xsi:type="dcterms:W3CDTF">2011-11-29T09:20:47Z</dcterms:created>
  <dcterms:modified xsi:type="dcterms:W3CDTF">2016-01-18T03:42:25Z</dcterms:modified>
</cp:coreProperties>
</file>