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89" r:id="rId2"/>
    <p:sldId id="290" r:id="rId3"/>
    <p:sldId id="270" r:id="rId4"/>
    <p:sldId id="280" r:id="rId5"/>
    <p:sldId id="294" r:id="rId6"/>
    <p:sldId id="292" r:id="rId7"/>
    <p:sldId id="281" r:id="rId8"/>
    <p:sldId id="268" r:id="rId9"/>
    <p:sldId id="295" r:id="rId10"/>
    <p:sldId id="296" r:id="rId11"/>
    <p:sldId id="297" r:id="rId12"/>
    <p:sldId id="299" r:id="rId13"/>
    <p:sldId id="284" r:id="rId14"/>
    <p:sldId id="298" r:id="rId15"/>
    <p:sldId id="30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99CCFF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3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6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0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7" y="2165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5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3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3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745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45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6E832-3834-4DA1-A98B-F07EFF7D9C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4ECDD-6697-4670-8028-57DDC15665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2A475-1DEA-4B1A-9606-7D018B3AC0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44F0C-AC6C-4BBA-B261-5455F651A8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0B09B-537D-4DDF-B156-FB219F3D8C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ABB14-2576-4AC6-A90D-2AE1BC2E6F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FD186-CAA7-43BA-AF39-109960DE2E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92D81-3793-4B86-B39A-F604F4636A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978CE-84BD-45D2-93BF-8E470F13ED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23A1A-DA85-405F-9101-5FF2BF8FAB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CCE50-2E9E-486D-BDED-533E5EBAE3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6387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638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39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39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1639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639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39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39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39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39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640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640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640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6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6404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405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406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640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40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41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6412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413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414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1641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1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1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1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1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2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2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2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2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2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2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2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2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2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43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643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643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29EF0B5-D038-467C-B3E8-2943A0D359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dissolve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>
                <a:effectLst/>
                <a:latin typeface="Times New Roman"/>
                <a:ea typeface="Times New Roman"/>
              </a:rPr>
              <a:t>Модели поведения в семье на примере воспитанников </a:t>
            </a:r>
            <a:r>
              <a:rPr lang="ru-RU" sz="5400">
                <a:effectLst/>
                <a:latin typeface="Times New Roman"/>
                <a:ea typeface="Times New Roman"/>
              </a:rPr>
              <a:t>детского </a:t>
            </a:r>
            <a:r>
              <a:rPr lang="ru-RU" sz="5400" smtClean="0">
                <a:effectLst/>
                <a:latin typeface="Times New Roman"/>
                <a:ea typeface="Times New Roman"/>
              </a:rPr>
              <a:t>сада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 Козинова Е.Г.</a:t>
            </a:r>
          </a:p>
          <a:p>
            <a:r>
              <a:rPr lang="ru-RU" dirty="0"/>
              <a:t>с</a:t>
            </a:r>
            <a:r>
              <a:rPr lang="ru-RU" dirty="0" smtClean="0"/>
              <a:t>тарший воспитатель МДОБУ ЦРР д/с №28 «Фламинго»</a:t>
            </a:r>
            <a:endParaRPr lang="ru-RU" dirty="0"/>
          </a:p>
        </p:txBody>
      </p:sp>
      <p:pic>
        <p:nvPicPr>
          <p:cNvPr id="1027" name="Picture 3" descr="C:\Users\Фламинго\Pictures\лект\imgpreview (2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3" y="332656"/>
            <a:ext cx="2538042" cy="2120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64806"/>
      </p:ext>
    </p:extLst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880" y="8664"/>
            <a:ext cx="8243887" cy="158417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>
                <a:effectLst/>
                <a:ea typeface="Calibri"/>
                <a:cs typeface="Times New Roman"/>
              </a:rPr>
              <a:t>Детей учит то, что  их окружает…</a:t>
            </a:r>
            <a:r>
              <a:rPr lang="ru-RU" sz="3600" dirty="0">
                <a:effectLst/>
                <a:ea typeface="Calibri"/>
                <a:cs typeface="Times New Roman"/>
              </a:rPr>
              <a:t/>
            </a:r>
            <a:br>
              <a:rPr lang="ru-RU" sz="3600" dirty="0">
                <a:effectLst/>
                <a:ea typeface="Calibri"/>
                <a:cs typeface="Times New Roman"/>
              </a:rPr>
            </a:br>
            <a:endParaRPr lang="ru-RU" sz="3600" dirty="0"/>
          </a:p>
        </p:txBody>
      </p:sp>
      <p:pic>
        <p:nvPicPr>
          <p:cNvPr id="3076" name="Picture 4" descr="C:\Users\Фламинго\Pictures\игра\imgpreview (4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3"/>
            <a:ext cx="3227222" cy="2147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 descr="C:\Users\Фламинго\Pictures\игра\img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1412776"/>
            <a:ext cx="3248493" cy="2147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C:\Users\Фламинго\Pictures\игра\imgpreview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03114"/>
            <a:ext cx="3168352" cy="2315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9" name="Picture 7" descr="C:\Users\Фламинго\Pictures\игра\imgpreview (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03114"/>
            <a:ext cx="3248493" cy="2315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C:\Users\Фламинго\Pictures\лект\imgpreview (2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03329"/>
            <a:ext cx="2525937" cy="18917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822650"/>
      </p:ext>
    </p:extLst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Дошкольник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не эстафета, которую передаёт семья в руки педагогов детского сада. Здесь важен не принцип параллельности, а принцип взаимопроникновения двух социальных институтов…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Фламинго\Desktop\Лекторий\2015-12-25 10.45.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0000">
            <a:off x="440317" y="1462628"/>
            <a:ext cx="2638988" cy="197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Фламинго\Desktop\Лекторий\DSC017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6667625" y="1537953"/>
            <a:ext cx="2592052" cy="206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Фламинго\Desktop\Лекторий\2015-11-27 17.25.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60000">
            <a:off x="109947" y="4037709"/>
            <a:ext cx="260096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Фламинго\Desktop\Лекторий\2015-11-27 17.36.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1991526" cy="149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Фламинго\Desktop\Лекторий\2015-11-27 16.40.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6648391" y="4306573"/>
            <a:ext cx="2551661" cy="191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Фотографии\группа №4\23 февраля\2013-02-21 16.44.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23874"/>
            <a:ext cx="2061886" cy="154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D:\ФОТОГРАФИИ\ФИЗО\ПРАЗДНИКИ ТАТЬЯНЫ ВАС\Новая папка\SSL2502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02795" y="5013069"/>
            <a:ext cx="2200604" cy="153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ФОТОГРАФИИ\ФИЗО\ПРАЗДНИКИ ТАТЬЯНЫ ВАС\Новая папка\SSL2499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36034" y="2466294"/>
            <a:ext cx="2023998" cy="145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2852074"/>
      </p:ext>
    </p:extLst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семья!</a:t>
            </a:r>
            <a:endParaRPr lang="ru-RU" dirty="0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36812"/>
            <a:ext cx="3096344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2" name="Picture 2" descr="C:\Users\Фламинго\Pictures\рисунок мар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1700808"/>
            <a:ext cx="3069797" cy="208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Фламинго\Pictures\лект\imgpreview (2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298" y="3861048"/>
            <a:ext cx="3024336" cy="24945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43070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339752" y="529745"/>
            <a:ext cx="6804248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Покинут счастьем будет тот,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кого ребёнком плохо воспитали, 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Побег зелёный выпрямить легко,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сухую ветвь один огонь исправит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Отец-и-сы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600000">
            <a:off x="223011" y="2996952"/>
            <a:ext cx="2124000" cy="2991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397" y="332656"/>
            <a:ext cx="1436365" cy="19066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12029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2564904"/>
            <a:ext cx="2664000" cy="39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6cde6451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00000">
            <a:off x="6772744" y="2892957"/>
            <a:ext cx="2124000" cy="2991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43887" cy="1314450"/>
          </a:xfrm>
        </p:spPr>
        <p:txBody>
          <a:bodyPr/>
          <a:lstStyle/>
          <a:p>
            <a:pPr lvl="0" indent="190500">
              <a:lnSpc>
                <a:spcPct val="100000"/>
              </a:lnSpc>
            </a:pPr>
            <a:r>
              <a:rPr lang="ru-RU" sz="2400" i="1" kern="1200" dirty="0">
                <a:solidFill>
                  <a:srgbClr val="000080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3600" i="1" kern="1200" dirty="0">
                <a:solidFill>
                  <a:srgbClr val="000080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Держи в приличии свой дом,</a:t>
            </a:r>
            <a:r>
              <a:rPr lang="ru-RU" sz="3600" i="1" kern="1200" dirty="0">
                <a:solidFill>
                  <a:srgbClr val="006699"/>
                </a:solidFill>
                <a:effectLst/>
                <a:latin typeface="Cambria"/>
                <a:ea typeface="+mn-ea"/>
                <a:cs typeface="Arial" pitchFamily="34" charset="0"/>
              </a:rPr>
              <a:t/>
            </a:r>
            <a:br>
              <a:rPr lang="ru-RU" sz="3600" i="1" kern="1200" dirty="0">
                <a:solidFill>
                  <a:srgbClr val="006699"/>
                </a:solidFill>
                <a:effectLst/>
                <a:latin typeface="Cambria"/>
                <a:ea typeface="+mn-ea"/>
                <a:cs typeface="Arial" pitchFamily="34" charset="0"/>
              </a:rPr>
            </a:br>
            <a:r>
              <a:rPr lang="ru-RU" sz="3600" i="1" kern="1200" dirty="0">
                <a:solidFill>
                  <a:srgbClr val="000080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Чтобы не каяться потом.</a:t>
            </a:r>
            <a:endParaRPr lang="ru-RU" sz="3600" i="1" kern="1200" dirty="0">
              <a:solidFill>
                <a:srgbClr val="006699"/>
              </a:solidFill>
              <a:effectLst/>
              <a:latin typeface="Cambria"/>
              <a:ea typeface="+mn-ea"/>
              <a:cs typeface="Arial" pitchFamily="34" charset="0"/>
            </a:endParaRPr>
          </a:p>
        </p:txBody>
      </p:sp>
      <p:pic>
        <p:nvPicPr>
          <p:cNvPr id="1026" name="Picture 2" descr="C:\Users\Фламинго\Pictures\лект\imgpreview (2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75282"/>
            <a:ext cx="2438076" cy="3453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Фламинго\Pictures\лект\imgpreview (2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5825499" y="3334171"/>
            <a:ext cx="3419078" cy="24134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Фламинго\Pictures\лект\imgpreview (2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0">
            <a:off x="-71334" y="3372828"/>
            <a:ext cx="3320015" cy="2377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710398"/>
      </p:ext>
    </p:extLst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43887" cy="131445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0"/>
            <a:ext cx="322580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007776"/>
      </p:ext>
    </p:extLst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188913"/>
            <a:ext cx="7418387" cy="2303983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dirty="0" smtClean="0"/>
              <a:t>Ребёнок учится тому,</a:t>
            </a:r>
            <a:br>
              <a:rPr lang="ru-RU" dirty="0" smtClean="0"/>
            </a:br>
            <a:r>
              <a:rPr lang="ru-RU" dirty="0" smtClean="0"/>
              <a:t>Что видит у себя в дому,</a:t>
            </a:r>
            <a:br>
              <a:rPr lang="ru-RU" dirty="0" smtClean="0"/>
            </a:br>
            <a:r>
              <a:rPr lang="ru-RU" dirty="0" smtClean="0"/>
              <a:t>Родители пример тому!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8038" y="2564905"/>
            <a:ext cx="6146800" cy="720080"/>
          </a:xfrm>
        </p:spPr>
        <p:txBody>
          <a:bodyPr/>
          <a:lstStyle/>
          <a:p>
            <a:pPr eaLnBrk="1" hangingPunct="1">
              <a:defRPr/>
            </a:pPr>
            <a:r>
              <a:rPr lang="ru-RU" b="0" i="1" dirty="0" smtClean="0"/>
              <a:t>Себастьян Бранта 15 век</a:t>
            </a:r>
          </a:p>
        </p:txBody>
      </p:sp>
      <p:pic>
        <p:nvPicPr>
          <p:cNvPr id="5" name="Рисунок 4" descr="DSC014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284984"/>
            <a:ext cx="7416824" cy="332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4923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картинки семья.jpg"/>
          <p:cNvPicPr>
            <a:picLocks noChangeAspect="1"/>
          </p:cNvPicPr>
          <p:nvPr/>
        </p:nvPicPr>
        <p:blipFill>
          <a:blip r:embed="rId2" cstate="print"/>
          <a:srcRect t="10284" r="18976"/>
          <a:stretch>
            <a:fillRect/>
          </a:stretch>
        </p:blipFill>
        <p:spPr bwMode="auto">
          <a:xfrm>
            <a:off x="2771800" y="3212976"/>
            <a:ext cx="3504492" cy="2532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9493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А.С.Макаренко пишет:</a:t>
            </a:r>
            <a:endParaRPr lang="ru-RU" dirty="0"/>
          </a:p>
        </p:txBody>
      </p:sp>
      <p:sp>
        <p:nvSpPr>
          <p:cNvPr id="5124" name="Содержимое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3240087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dirty="0" smtClean="0"/>
              <a:t>        </a:t>
            </a:r>
            <a:r>
              <a:rPr lang="ru-RU" sz="2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«Не думайте, что вы воспитываете ребёнка только тогда, когда с ним разговариваете, или поучаете его, или приказываете ему.  Вы воспитываете его в каждый момент Вашей жизни, даже тогда, когда Вас нет дома»</a:t>
            </a:r>
          </a:p>
        </p:txBody>
      </p:sp>
      <p:pic>
        <p:nvPicPr>
          <p:cNvPr id="5125" name="Рисунок 5" descr="1206693225_0210.300x250_1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60000">
            <a:off x="225882" y="4164402"/>
            <a:ext cx="3212405" cy="2421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Фламинго\Pictures\игра\imgpreview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000">
            <a:off x="5703404" y="4253788"/>
            <a:ext cx="3331659" cy="2314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Дети повторяют модель поведения своих родителей</a:t>
            </a:r>
            <a:endParaRPr lang="ru-RU" dirty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    </a:t>
            </a:r>
          </a:p>
        </p:txBody>
      </p:sp>
      <p:pic>
        <p:nvPicPr>
          <p:cNvPr id="2050" name="Picture 2" descr="C:\Users\Фламинго\Pictures\лект\imgpreview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24944"/>
            <a:ext cx="3899296" cy="2488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Фламинго\Pictures\лект\imgpreview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728" y="4725145"/>
            <a:ext cx="3022364" cy="2161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Фламинго\Pictures\игра\imgpreview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555" y="1530322"/>
            <a:ext cx="3300187" cy="2186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Фламинго\Pictures\игра\imgpreview (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35" y="1556792"/>
            <a:ext cx="3086167" cy="2233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Фламинго\Pictures\лект\imgpreview (10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16" y="4500657"/>
            <a:ext cx="2679016" cy="2213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118072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 </a:t>
            </a:r>
            <a:r>
              <a:rPr lang="ru-RU" sz="4400" dirty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j-ea"/>
                <a:cs typeface="+mj-cs"/>
              </a:rPr>
              <a:t>«Коли видят нас и  слышат дети, мы за дела свои в ответе»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780" y="2492896"/>
            <a:ext cx="3564395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Users\Фламинго\Pictures\лект\imgpreview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65" y="1755601"/>
            <a:ext cx="2956375" cy="1966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Фламинго\Pictures\лект\imgpreview (1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2" y="1755601"/>
            <a:ext cx="3222843" cy="2062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Фламинго\Pictures\лект\imgpreview (1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11" y="4130677"/>
            <a:ext cx="2376686" cy="2653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Фламинго\Pictures\лект\imgpreview (16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866" y="4130677"/>
            <a:ext cx="3228119" cy="252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964504"/>
      </p:ext>
    </p:extLst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43887" cy="3096344"/>
          </a:xfrm>
        </p:spPr>
        <p:txBody>
          <a:bodyPr/>
          <a:lstStyle/>
          <a:p>
            <a:r>
              <a:rPr lang="ru-RU" dirty="0"/>
              <a:t>Дети – это наши зеркала.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Все </a:t>
            </a:r>
            <a:r>
              <a:rPr lang="ru-RU" dirty="0"/>
              <a:t>плохие привычки, которые у нас есть, со временем будут и в наших детях.</a:t>
            </a:r>
            <a:br>
              <a:rPr lang="ru-RU" dirty="0"/>
            </a:br>
            <a:endParaRPr lang="ru-RU" dirty="0"/>
          </a:p>
        </p:txBody>
      </p:sp>
      <p:pic>
        <p:nvPicPr>
          <p:cNvPr id="3077" name="Picture 5" descr="C:\Users\Фламинго\Pictures\лект\причины-курения-у-детей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07630"/>
            <a:ext cx="2521582" cy="1907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Фламинго\Pictures\лект\im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24341"/>
            <a:ext cx="2284779" cy="2284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Фламинго\Pictures\лект\imgpreview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865" y="2924944"/>
            <a:ext cx="2975790" cy="2746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Фламинго\Pictures\лект\origin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40278"/>
            <a:ext cx="2409056" cy="2409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Фламинго\Pictures\лект\kurenie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243" y="4819525"/>
            <a:ext cx="2857501" cy="1683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723150"/>
      </p:ext>
    </p:extLst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0223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Притча о корзине и старости.</a:t>
            </a:r>
            <a:endParaRPr lang="ru-RU" dirty="0"/>
          </a:p>
        </p:txBody>
      </p:sp>
      <p:pic>
        <p:nvPicPr>
          <p:cNvPr id="11267" name="Содержимое 3" descr="i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341438"/>
            <a:ext cx="3816350" cy="3240087"/>
          </a:xfrm>
        </p:spPr>
      </p:pic>
      <p:pic>
        <p:nvPicPr>
          <p:cNvPr id="11268" name="Рисунок 5" descr="0c0b6a04a67df789d7e25ab63e737ec2.jpeg"/>
          <p:cNvPicPr>
            <a:picLocks noChangeAspect="1"/>
          </p:cNvPicPr>
          <p:nvPr/>
        </p:nvPicPr>
        <p:blipFill>
          <a:blip r:embed="rId3" cstate="print"/>
          <a:srcRect t="-12782" r="21429" b="16917"/>
          <a:stretch>
            <a:fillRect/>
          </a:stretch>
        </p:blipFill>
        <p:spPr bwMode="auto">
          <a:xfrm>
            <a:off x="4356100" y="2924175"/>
            <a:ext cx="4573588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6" descr="obzor_korz_bjorn06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4797425"/>
            <a:ext cx="230505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7" descr="cb3e0beab20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1341438"/>
            <a:ext cx="28575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Родители – это пример, модель человека в детском понимании. </a:t>
            </a:r>
          </a:p>
        </p:txBody>
      </p:sp>
      <p:pic>
        <p:nvPicPr>
          <p:cNvPr id="7" name="Рисунок 6" descr="0_68267_42563782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8291" y="2924944"/>
            <a:ext cx="1800200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Фламинго\Pictures\лект\imgpreview (17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43" y="1412777"/>
            <a:ext cx="3250900" cy="208823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Фламинго\Pictures\лект\imgpreview (1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920" y="1412776"/>
            <a:ext cx="3364763" cy="208823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Фламинго\Pictures\лект\imgpreview (18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92301"/>
            <a:ext cx="2897843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9" name="Picture 5" descr="C:\Users\Фламинго\Pictures\лект\6093_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15366"/>
            <a:ext cx="3080563" cy="2690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913" y="-531440"/>
            <a:ext cx="8243887" cy="1949078"/>
          </a:xfrm>
        </p:spPr>
        <p:txBody>
          <a:bodyPr/>
          <a:lstStyle/>
          <a:p>
            <a:r>
              <a:rPr lang="ru-RU" sz="3600" dirty="0"/>
              <a:t>Именно в </a:t>
            </a:r>
            <a:r>
              <a:rPr lang="ru-RU" sz="3600" dirty="0" smtClean="0"/>
              <a:t>семье формируются </a:t>
            </a:r>
            <a:r>
              <a:rPr lang="ru-RU" sz="3600" dirty="0"/>
              <a:t>основные черты характера ребенка, его привычки.</a:t>
            </a:r>
          </a:p>
        </p:txBody>
      </p:sp>
      <p:pic>
        <p:nvPicPr>
          <p:cNvPr id="2050" name="Picture 2" descr="C:\Users\Фламинго\Pictures\лект\roditeli-dolzhnyi-podavat-rebenku-pozitivnyiy-prim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08413"/>
            <a:ext cx="2664296" cy="20315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Фламинго\Pictures\лект\rebenok-rugaetsja-mat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723" y="1420855"/>
            <a:ext cx="1995731" cy="2600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Фламинго\Pictures\лект\1387398469_92587718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28198"/>
            <a:ext cx="2016224" cy="3064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Фламинго\Pictures\лект\imgpreview (2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52936"/>
            <a:ext cx="2844316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316278"/>
      </p:ext>
    </p:extLst>
  </p:cSld>
  <p:clrMapOvr>
    <a:masterClrMapping/>
  </p:clrMapOvr>
  <p:transition spd="slow">
    <p:dissolve/>
  </p:transition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1613</TotalTime>
  <Words>196</Words>
  <Application>Microsoft Office PowerPoint</Application>
  <PresentationFormat>Экран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Шары</vt:lpstr>
      <vt:lpstr>Модели поведения в семье на примере воспитанников детского сада</vt:lpstr>
      <vt:lpstr>Ребёнок учится тому, Что видит у себя в дому, Родители пример тому!</vt:lpstr>
      <vt:lpstr>А.С.Макаренко пишет:</vt:lpstr>
      <vt:lpstr>Дети повторяют модель поведения своих родителей</vt:lpstr>
      <vt:lpstr>Презентация PowerPoint</vt:lpstr>
      <vt:lpstr>Дети – это наши зеркала.  Все плохие привычки, которые у нас есть, со временем будут и в наших детях. </vt:lpstr>
      <vt:lpstr>Притча о корзине и старости.</vt:lpstr>
      <vt:lpstr>Родители – это пример, модель человека в детском понимании. </vt:lpstr>
      <vt:lpstr>Именно в семье формируются основные черты характера ребенка, его привычки.</vt:lpstr>
      <vt:lpstr>Детей учит то, что  их окружает… </vt:lpstr>
      <vt:lpstr>Дошкольник не эстафета, которую передаёт семья в руки педагогов детского сада. Здесь важен не принцип параллельности, а принцип взаимопроникновения двух социальных институтов…</vt:lpstr>
      <vt:lpstr>Моя семья!</vt:lpstr>
      <vt:lpstr>Презентация PowerPoint</vt:lpstr>
      <vt:lpstr> Держи в приличии свой дом, Чтобы не каяться потом.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Мира</dc:creator>
  <cp:lastModifiedBy>user</cp:lastModifiedBy>
  <cp:revision>126</cp:revision>
  <dcterms:created xsi:type="dcterms:W3CDTF">2010-03-28T13:07:02Z</dcterms:created>
  <dcterms:modified xsi:type="dcterms:W3CDTF">2016-01-21T06:13:23Z</dcterms:modified>
</cp:coreProperties>
</file>